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2" r:id="rId5"/>
    <p:sldId id="28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3" d="100"/>
          <a:sy n="83" d="100"/>
        </p:scale>
        <p:origin x="68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hdphoto1.wdp>
</file>

<file path=ppt/media/image1.jp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133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977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680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116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386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993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174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143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817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55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146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1/12/2022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7890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457200" rtl="1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06000" indent="-306000" algn="r" defTabSz="457200" rtl="1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r" defTabSz="457200" rtl="1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  <a14:imgEffect>
                      <a14:saturation sat="123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39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C5398-C628-478A-822A-BE6CBC515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28624" y="2819398"/>
            <a:ext cx="10229849" cy="4552951"/>
          </a:xfrm>
        </p:spPr>
        <p:txBody>
          <a:bodyPr anchor="b">
            <a:noAutofit/>
          </a:bodyPr>
          <a:lstStyle/>
          <a:p>
            <a:pPr algn="ctr"/>
            <a:r>
              <a:rPr lang="en-US" sz="7200" b="1" cap="non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Stock Price Prediction</a:t>
            </a:r>
            <a:br>
              <a:rPr lang="en-US" sz="7200" b="1" cap="none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sz="7200" b="1" cap="none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30D41-D3A4-4CFC-91DC-62E6A5AE50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965662" y="6259482"/>
            <a:ext cx="6960524" cy="598516"/>
          </a:xfrm>
        </p:spPr>
        <p:txBody>
          <a:bodyPr anchor="t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dirty="0">
                <a:solidFill>
                  <a:schemeClr val="bg1"/>
                </a:solidFill>
              </a:rPr>
              <a:t>M.R </a:t>
            </a:r>
            <a:r>
              <a:rPr lang="en-US" sz="1400" dirty="0" err="1">
                <a:solidFill>
                  <a:schemeClr val="bg1"/>
                </a:solidFill>
              </a:rPr>
              <a:t>shon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khundiashvili</a:t>
            </a:r>
            <a:r>
              <a:rPr lang="he-IL" sz="1400" dirty="0">
                <a:solidFill>
                  <a:schemeClr val="bg1"/>
                </a:solidFill>
              </a:rPr>
              <a:t> , </a:t>
            </a:r>
            <a:r>
              <a:rPr lang="en-US" sz="1400" dirty="0">
                <a:solidFill>
                  <a:schemeClr val="bg1"/>
                </a:solidFill>
              </a:rPr>
              <a:t>Netanel </a:t>
            </a:r>
            <a:r>
              <a:rPr lang="en-US" sz="1400" dirty="0" err="1">
                <a:solidFill>
                  <a:schemeClr val="bg1"/>
                </a:solidFill>
              </a:rPr>
              <a:t>yomtovian</a:t>
            </a:r>
            <a:r>
              <a:rPr lang="he-IL" sz="1400" dirty="0">
                <a:solidFill>
                  <a:schemeClr val="bg1"/>
                </a:solidFill>
              </a:rPr>
              <a:t> </a:t>
            </a:r>
            <a:r>
              <a:rPr lang="en-US" sz="1400" dirty="0" err="1">
                <a:solidFill>
                  <a:schemeClr val="bg1"/>
                </a:solidFill>
              </a:rPr>
              <a:t>m.r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529C0C4-8C75-4A2C-AC1E-5DC8401F952C}"/>
              </a:ext>
            </a:extLst>
          </p:cNvPr>
          <p:cNvSpPr txBox="1">
            <a:spLocks/>
          </p:cNvSpPr>
          <p:nvPr/>
        </p:nvSpPr>
        <p:spPr>
          <a:xfrm>
            <a:off x="923921" y="2152650"/>
            <a:ext cx="10344150" cy="1675527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1" eaLnBrk="1" latinLnBrk="0" hangingPunct="1">
              <a:lnSpc>
                <a:spcPct val="100000"/>
              </a:lnSpc>
              <a:spcBef>
                <a:spcPct val="0"/>
              </a:spcBef>
              <a:buNone/>
              <a:defRPr sz="36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rtl="1" eaLnBrk="1" hangingPunct="1">
              <a:defRPr>
                <a:solidFill>
                  <a:schemeClr val="tx2"/>
                </a:solidFill>
              </a:defRPr>
            </a:lvl2pPr>
            <a:lvl3pPr rtl="1" eaLnBrk="1" hangingPunct="1">
              <a:defRPr>
                <a:solidFill>
                  <a:schemeClr val="tx2"/>
                </a:solidFill>
              </a:defRPr>
            </a:lvl3pPr>
            <a:lvl4pPr rtl="1" eaLnBrk="1" hangingPunct="1">
              <a:defRPr>
                <a:solidFill>
                  <a:schemeClr val="tx2"/>
                </a:solidFill>
              </a:defRPr>
            </a:lvl4pPr>
            <a:lvl5pPr rtl="1" eaLnBrk="1" hangingPunct="1">
              <a:defRPr>
                <a:solidFill>
                  <a:schemeClr val="tx2"/>
                </a:solidFill>
              </a:defRPr>
            </a:lvl5pPr>
            <a:lvl6pPr rtl="1" eaLnBrk="1" hangingPunct="1">
              <a:defRPr>
                <a:solidFill>
                  <a:schemeClr val="tx2"/>
                </a:solidFill>
              </a:defRPr>
            </a:lvl6pPr>
            <a:lvl7pPr rtl="1" eaLnBrk="1" hangingPunct="1">
              <a:defRPr>
                <a:solidFill>
                  <a:schemeClr val="tx2"/>
                </a:solidFill>
              </a:defRPr>
            </a:lvl7pPr>
            <a:lvl8pPr rtl="1" eaLnBrk="1" hangingPunct="1">
              <a:defRPr>
                <a:solidFill>
                  <a:schemeClr val="tx2"/>
                </a:solidFill>
              </a:defRPr>
            </a:lvl8pPr>
            <a:lvl9pPr rtl="1"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sz="7200" b="1" cap="none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7487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50EC9-7E7D-4648-AC38-2A7BCBFB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Tite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Lore Ipsum </a:t>
            </a:r>
          </a:p>
        </p:txBody>
      </p:sp>
    </p:spTree>
    <p:extLst>
      <p:ext uri="{BB962C8B-B14F-4D97-AF65-F5344CB8AC3E}">
        <p14:creationId xmlns:p14="http://schemas.microsoft.com/office/powerpoint/2010/main" val="389794865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Override1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ppt/theme/themeOverride2.xml><?xml version="1.0" encoding="utf-8"?>
<a:themeOverride xmlns:a="http://schemas.openxmlformats.org/drawingml/2006/main">
  <a:clrScheme name="DividendVTI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ED8428"/>
    </a:accent1>
    <a:accent2>
      <a:srgbClr val="E6C46D"/>
    </a:accent2>
    <a:accent3>
      <a:srgbClr val="537685"/>
    </a:accent3>
    <a:accent4>
      <a:srgbClr val="969FA7"/>
    </a:accent4>
    <a:accent5>
      <a:srgbClr val="A9C37C"/>
    </a:accent5>
    <a:accent6>
      <a:srgbClr val="5A8071"/>
    </a:accent6>
    <a:hlink>
      <a:srgbClr val="828282"/>
    </a:hlink>
    <a:folHlink>
      <a:srgbClr val="A5A5A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2455B2D-BAB7-438A-85DA-0266A24CB79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8C6403A-684A-431F-8F36-A24C99E2866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DF95FD5-1F25-4FA5-84C8-2AB1AFB896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Orange burst</Template>
  <TotalTime>20</TotalTime>
  <Words>18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Franklin Gothic Book</vt:lpstr>
      <vt:lpstr>Franklin Gothic Demi</vt:lpstr>
      <vt:lpstr>Wingdings 2</vt:lpstr>
      <vt:lpstr>DividendVTI</vt:lpstr>
      <vt:lpstr>Stock Price Prediction </vt:lpstr>
      <vt:lpstr>Tite Lore Ipsum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Price Prediction </dc:title>
  <dc:creator>Netanel Yomtovian</dc:creator>
  <cp:lastModifiedBy>Netanel Yomtovian</cp:lastModifiedBy>
  <cp:revision>1</cp:revision>
  <dcterms:created xsi:type="dcterms:W3CDTF">2022-01-12T21:06:31Z</dcterms:created>
  <dcterms:modified xsi:type="dcterms:W3CDTF">2022-01-12T21:27:24Z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